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80"/>
  </p:notesMasterIdLst>
  <p:sldIdLst>
    <p:sldId id="256" r:id="rId2"/>
    <p:sldId id="403" r:id="rId3"/>
    <p:sldId id="858" r:id="rId4"/>
    <p:sldId id="716" r:id="rId5"/>
    <p:sldId id="773" r:id="rId6"/>
    <p:sldId id="713" r:id="rId7"/>
    <p:sldId id="747" r:id="rId8"/>
    <p:sldId id="840" r:id="rId9"/>
    <p:sldId id="818" r:id="rId10"/>
    <p:sldId id="836" r:id="rId11"/>
    <p:sldId id="841" r:id="rId12"/>
    <p:sldId id="842" r:id="rId13"/>
    <p:sldId id="843" r:id="rId14"/>
    <p:sldId id="859" r:id="rId15"/>
    <p:sldId id="746" r:id="rId16"/>
    <p:sldId id="844" r:id="rId17"/>
    <p:sldId id="893" r:id="rId18"/>
    <p:sldId id="801" r:id="rId19"/>
    <p:sldId id="802" r:id="rId20"/>
    <p:sldId id="803" r:id="rId21"/>
    <p:sldId id="804" r:id="rId22"/>
    <p:sldId id="837" r:id="rId23"/>
    <p:sldId id="846" r:id="rId24"/>
    <p:sldId id="865" r:id="rId25"/>
    <p:sldId id="866" r:id="rId26"/>
    <p:sldId id="868" r:id="rId27"/>
    <p:sldId id="867" r:id="rId28"/>
    <p:sldId id="845" r:id="rId29"/>
    <p:sldId id="848" r:id="rId30"/>
    <p:sldId id="849" r:id="rId31"/>
    <p:sldId id="838" r:id="rId32"/>
    <p:sldId id="856" r:id="rId33"/>
    <p:sldId id="875" r:id="rId34"/>
    <p:sldId id="877" r:id="rId35"/>
    <p:sldId id="876" r:id="rId36"/>
    <p:sldId id="878" r:id="rId37"/>
    <p:sldId id="888" r:id="rId38"/>
    <p:sldId id="869" r:id="rId39"/>
    <p:sldId id="890" r:id="rId40"/>
    <p:sldId id="886" r:id="rId41"/>
    <p:sldId id="891" r:id="rId42"/>
    <p:sldId id="894" r:id="rId43"/>
    <p:sldId id="812" r:id="rId44"/>
    <p:sldId id="811" r:id="rId45"/>
    <p:sldId id="810" r:id="rId46"/>
    <p:sldId id="809" r:id="rId47"/>
    <p:sldId id="807" r:id="rId48"/>
    <p:sldId id="813" r:id="rId49"/>
    <p:sldId id="814" r:id="rId50"/>
    <p:sldId id="742" r:id="rId51"/>
    <p:sldId id="864" r:id="rId52"/>
    <p:sldId id="879" r:id="rId53"/>
    <p:sldId id="816" r:id="rId54"/>
    <p:sldId id="884" r:id="rId55"/>
    <p:sldId id="885" r:id="rId56"/>
    <p:sldId id="817" r:id="rId57"/>
    <p:sldId id="832" r:id="rId58"/>
    <p:sldId id="798" r:id="rId59"/>
    <p:sldId id="712" r:id="rId60"/>
    <p:sldId id="722" r:id="rId61"/>
    <p:sldId id="772" r:id="rId62"/>
    <p:sldId id="775" r:id="rId63"/>
    <p:sldId id="767" r:id="rId64"/>
    <p:sldId id="768" r:id="rId65"/>
    <p:sldId id="792" r:id="rId66"/>
    <p:sldId id="731" r:id="rId67"/>
    <p:sldId id="783" r:id="rId68"/>
    <p:sldId id="782" r:id="rId69"/>
    <p:sldId id="785" r:id="rId70"/>
    <p:sldId id="835" r:id="rId71"/>
    <p:sldId id="769" r:id="rId72"/>
    <p:sldId id="766" r:id="rId73"/>
    <p:sldId id="790" r:id="rId74"/>
    <p:sldId id="791" r:id="rId75"/>
    <p:sldId id="710" r:id="rId76"/>
    <p:sldId id="777" r:id="rId77"/>
    <p:sldId id="702" r:id="rId78"/>
    <p:sldId id="796" r:id="rId7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858"/>
            <p14:sldId id="716"/>
            <p14:sldId id="773"/>
            <p14:sldId id="713"/>
            <p14:sldId id="747"/>
            <p14:sldId id="840"/>
            <p14:sldId id="818"/>
            <p14:sldId id="836"/>
            <p14:sldId id="841"/>
            <p14:sldId id="842"/>
            <p14:sldId id="843"/>
            <p14:sldId id="859"/>
            <p14:sldId id="746"/>
            <p14:sldId id="844"/>
            <p14:sldId id="893"/>
            <p14:sldId id="801"/>
            <p14:sldId id="802"/>
            <p14:sldId id="803"/>
            <p14:sldId id="804"/>
            <p14:sldId id="837"/>
            <p14:sldId id="846"/>
            <p14:sldId id="865"/>
            <p14:sldId id="866"/>
            <p14:sldId id="868"/>
            <p14:sldId id="867"/>
            <p14:sldId id="845"/>
            <p14:sldId id="848"/>
            <p14:sldId id="849"/>
            <p14:sldId id="838"/>
            <p14:sldId id="856"/>
            <p14:sldId id="875"/>
            <p14:sldId id="877"/>
            <p14:sldId id="876"/>
            <p14:sldId id="878"/>
            <p14:sldId id="888"/>
            <p14:sldId id="869"/>
            <p14:sldId id="890"/>
            <p14:sldId id="886"/>
            <p14:sldId id="891"/>
            <p14:sldId id="894"/>
            <p14:sldId id="812"/>
            <p14:sldId id="811"/>
            <p14:sldId id="810"/>
            <p14:sldId id="809"/>
            <p14:sldId id="807"/>
            <p14:sldId id="813"/>
            <p14:sldId id="814"/>
            <p14:sldId id="742"/>
            <p14:sldId id="864"/>
            <p14:sldId id="879"/>
            <p14:sldId id="816"/>
            <p14:sldId id="884"/>
            <p14:sldId id="885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92"/>
            <p14:sldId id="731"/>
            <p14:sldId id="783"/>
            <p14:sldId id="782"/>
            <p14:sldId id="785"/>
            <p14:sldId id="835"/>
            <p14:sldId id="769"/>
            <p14:sldId id="766"/>
            <p14:sldId id="790"/>
            <p14:sldId id="791"/>
            <p14:sldId id="710"/>
            <p14:sldId id="777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9E60B8"/>
    <a:srgbClr val="36544F"/>
    <a:srgbClr val="41719C"/>
    <a:srgbClr val="1778B8"/>
    <a:srgbClr val="FB8E20"/>
    <a:srgbClr val="B04432"/>
    <a:srgbClr val="D4EBE9"/>
    <a:srgbClr val="3E729D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75"/>
    <p:restoredTop sz="96911" autoAdjust="0"/>
  </p:normalViewPr>
  <p:slideViewPr>
    <p:cSldViewPr snapToGrid="0" snapToObjects="1">
      <p:cViewPr varScale="1">
        <p:scale>
          <a:sx n="148" d="100"/>
          <a:sy n="148" d="100"/>
        </p:scale>
        <p:origin x="200" y="2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26.06.19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9081/dashboard?delayfetch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4" y="0"/>
            <a:ext cx="9939486" cy="685799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3858" y="2081680"/>
            <a:ext cx="98836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Alles neu in </a:t>
            </a:r>
            <a:r>
              <a:rPr lang="de-DE" sz="72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1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4952999" y="3428999"/>
            <a:ext cx="4246583" cy="517359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785766" y="1585388"/>
            <a:ext cx="7096468" cy="57872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Hooks,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Rendering,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API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0A2D2F9-99E8-C347-B34A-85166172F351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888B924-47AC-5448-9EEE-C45F88332F04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3017578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5023954" y="468058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6502074" y="3886200"/>
            <a:ext cx="0" cy="7297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75279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429000"/>
            <a:ext cx="913585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sz="16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0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&lt;Tab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this.state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sz="16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sz="16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</a:t>
            </a:r>
            <a:r>
              <a:rPr lang="de-DE" sz="16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sz="16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})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/&gt; )}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434961C-1605-6148-83C7-892B9E73474A}"/>
              </a:ext>
            </a:extLst>
          </p:cNvPr>
          <p:cNvSpPr/>
          <p:nvPr/>
        </p:nvSpPr>
        <p:spPr>
          <a:xfrm>
            <a:off x="385073" y="3059668"/>
            <a:ext cx="1911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setState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232428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6938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  <a:p>
            <a:pPr algn="ctr"/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6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6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-workshops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602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5337460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5854149" y="2888774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"RESET"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4913244" y="3091069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13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339683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687501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08080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7192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46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15552" y="3797848"/>
            <a:ext cx="9074920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November 2018...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9386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179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A59A953-D717-0C47-A643-41D640476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04A864E-37AF-4B44-8CE5-4CAEAAF299B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B7F8D7ED-9443-2F44-B77F-C870A78A20C5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LOGIN_SUCCESS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Error("...");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753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Ein globaler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Session-Informationen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6845AA2F-37CE-5F40-833E-10717172E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D92E131-54AE-1242-837F-CE39B43ED67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ECB98985-12C7-AE40-8280-1A56C4941FC0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69614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E1D8DBE2-5AAA-B043-A13B-BA0D8A5E1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3D2F753-88A6-BE48-81FE-6CE1A835F9D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2C7C88D-5AC0-FE46-89CE-634DF9D408B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410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371EA3-E09B-A24E-953B-E42868D32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155DA8F-4B91-9045-A831-BC83D5849A5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5BA7997-DA82-1344-AE8F-132D3EC4445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80262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werden State und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AuthDispatcherCtx.Provider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A487053-F517-7449-9E89-B63754FBF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6C0D578-CC79-1C4B-AD8D-9B0932C4766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73F4C0E-94CC-5640-BA1E-CD20B67170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7798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dann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(ähnlich wie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40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Actions auslösen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0C056529-29D5-3D4F-9002-ADE2BBAD1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AA63DAD-F8D6-3F40-9C1C-BD1527AF12E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1E937C7F-681A-4143-B9AB-37F4A68D162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3066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den State verwenden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DB807A0-2394-AE48-B72C-6090EC748027}"/>
              </a:ext>
            </a:extLst>
          </p:cNvPr>
          <p:cNvSpPr/>
          <p:nvPr/>
        </p:nvSpPr>
        <p:spPr>
          <a:xfrm>
            <a:off x="385073" y="3522187"/>
            <a:ext cx="68643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innerhalb der Anwendung – State verwenden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21DDCAFC-59A5-F34B-9386-CB4351C0C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F8FD059-E08D-1741-A5B2-4DA635824526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D24B6940-DE86-A748-ADF0-098A828F13D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</a:t>
            </a:r>
            <a:r>
              <a:rPr lang="de-DE" dirty="0" err="1">
                <a:solidFill>
                  <a:srgbClr val="D4EBE9"/>
                </a:solidFill>
              </a:rPr>
              <a:t>useContext</a:t>
            </a:r>
            <a:r>
              <a:rPr lang="de-DE" dirty="0">
                <a:solidFill>
                  <a:srgbClr val="D4EBE9"/>
                </a:solidFill>
              </a:rPr>
              <a:t> &amp; </a:t>
            </a:r>
            <a:r>
              <a:rPr lang="de-DE" dirty="0" err="1">
                <a:solidFill>
                  <a:srgbClr val="D4EBE9"/>
                </a:solidFill>
              </a:rPr>
              <a:t>useReducer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54318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Es können eigene Hooks definiert werden, die auch Hooks verwenden dürfen</a:t>
            </a:r>
          </a:p>
          <a:p>
            <a:r>
              <a:rPr lang="de-DE" b="0" dirty="0">
                <a:solidFill>
                  <a:srgbClr val="36544F"/>
                </a:solidFill>
              </a:rPr>
              <a:t>Damit wäre auch "fachliche" API möglich, um auf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zu verzichten (ähnlich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in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8E8EB6-0975-5145-9AB3-A5457E83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FE2B4BA7-E8ED-304A-AEC2-344D0B226E3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D840B4E3-246E-6445-8E3B-A5A344133B0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4049909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Custom Hook kapselt Zugriff auf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state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Stellt fachliche Methoden zur Verfügung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566947" y="3538418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"LOGOUT", ...});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2420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Custom Hook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4A930365-F236-3242-B546-5D2CD55F4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5DBC32-9C47-3149-9157-36E3836BC70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45AF6043-0190-6E48-9F06-01786CD8028A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264728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 und Agenda heute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985354" y="490892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2463474" y="4114543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0100FCD-664E-0549-BC29-34CBE649FF5F}"/>
              </a:ext>
            </a:extLst>
          </p:cNvPr>
          <p:cNvSpPr/>
          <p:nvPr/>
        </p:nvSpPr>
        <p:spPr>
          <a:xfrm>
            <a:off x="6592060" y="2883372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16.8  (aktuelle Version)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C9E6BD94-5E8E-674D-A4C0-138B0F0A2440}"/>
              </a:ext>
            </a:extLst>
          </p:cNvPr>
          <p:cNvCxnSpPr>
            <a:cxnSpLocks/>
          </p:cNvCxnSpPr>
          <p:nvPr/>
        </p:nvCxnSpPr>
        <p:spPr>
          <a:xfrm flipH="1">
            <a:off x="6055348" y="3064120"/>
            <a:ext cx="534295" cy="1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wird der Custom Hook verwendet, um Zugriff auf "</a:t>
            </a:r>
            <a:r>
              <a:rPr lang="de-DE" b="0" dirty="0" err="1">
                <a:solidFill>
                  <a:srgbClr val="36544F"/>
                </a:solidFill>
              </a:rPr>
              <a:t>action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" zu erhalten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7E3653-8D95-7E42-B6BE-3B253EEA1682}"/>
              </a:ext>
            </a:extLst>
          </p:cNvPr>
          <p:cNvSpPr txBox="1"/>
          <p:nvPr/>
        </p:nvSpPr>
        <p:spPr>
          <a:xfrm>
            <a:off x="566947" y="3538418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52998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902FC80-2E6A-A643-A8B1-080E973D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B2551B5-476A-B64A-B59A-43E938B0902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FD45CE6C-B3D3-DD47-A672-F87884E5BF1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5690889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CustomHooks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>
                <a:solidFill>
                  <a:srgbClr val="36544F"/>
                </a:solidFill>
              </a:rPr>
              <a:t>In Komponenten kann der State verändert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0FCD22-F067-A748-BFCA-B4F93B5CEF5B}"/>
              </a:ext>
            </a:extLst>
          </p:cNvPr>
          <p:cNvSpPr/>
          <p:nvPr/>
        </p:nvSpPr>
        <p:spPr>
          <a:xfrm>
            <a:off x="566947" y="3170220"/>
            <a:ext cx="4943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Verwendung Custom Hook (statt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state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)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432DB65-D6AE-0C4C-A767-4615180A1C67}"/>
              </a:ext>
            </a:extLst>
          </p:cNvPr>
          <p:cNvSpPr txBox="1"/>
          <p:nvPr/>
        </p:nvSpPr>
        <p:spPr>
          <a:xfrm>
            <a:off x="385073" y="3911397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Avatar(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Hello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</p:spTree>
    <p:extLst>
      <p:ext uri="{BB962C8B-B14F-4D97-AF65-F5344CB8AC3E}">
        <p14:creationId xmlns:p14="http://schemas.microsoft.com/office/powerpoint/2010/main" val="18648095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App-State per </a:t>
            </a:r>
            <a:r>
              <a:rPr lang="de-DE" dirty="0" err="1"/>
              <a:t>Context</a:t>
            </a:r>
            <a:r>
              <a:rPr lang="de-DE" b="0" dirty="0">
                <a:solidFill>
                  <a:srgbClr val="36544F"/>
                </a:solidFill>
              </a:rPr>
              <a:t>: Flexibilität</a:t>
            </a:r>
          </a:p>
          <a:p>
            <a:r>
              <a:rPr lang="de-DE" b="0" dirty="0">
                <a:solidFill>
                  <a:srgbClr val="36544F"/>
                </a:solidFill>
              </a:rPr>
              <a:t>Hooks könnten auch für "Teil-State" der Anwendung verwendet werden (im Gegensatz zu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):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2" name="Titel 11">
            <a:extLst>
              <a:ext uri="{FF2B5EF4-FFF2-40B4-BE49-F238E27FC236}">
                <a16:creationId xmlns:a16="http://schemas.microsoft.com/office/drawing/2014/main" id="{9947DA25-D39F-B243-B96A-E3B2C0216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CD25E79A-9833-274C-A9B0-CB68AEFBB30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FC674275-5F5F-0C42-B814-F5D961D0E393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Architektur Idee: Custom Hooks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45C3D51-7470-0C4A-8DE4-BEADC242B1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6638" y="2843926"/>
            <a:ext cx="4272724" cy="363600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ACEC689-2AF7-A149-8985-EFD5575B7164}"/>
              </a:ext>
            </a:extLst>
          </p:cNvPr>
          <p:cNvSpPr/>
          <p:nvPr/>
        </p:nvSpPr>
        <p:spPr>
          <a:xfrm>
            <a:off x="3174023" y="3235569"/>
            <a:ext cx="1951892" cy="3119728"/>
          </a:xfrm>
          <a:prstGeom prst="rect">
            <a:avLst/>
          </a:prstGeom>
          <a:noFill/>
          <a:ln w="19050">
            <a:solidFill>
              <a:srgbClr val="9E60B8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6D27B20-0C3B-9D4D-A368-7F82617F4D58}"/>
              </a:ext>
            </a:extLst>
          </p:cNvPr>
          <p:cNvSpPr/>
          <p:nvPr/>
        </p:nvSpPr>
        <p:spPr>
          <a:xfrm>
            <a:off x="5263507" y="3235569"/>
            <a:ext cx="1498240" cy="3119728"/>
          </a:xfrm>
          <a:prstGeom prst="rect">
            <a:avLst/>
          </a:prstGeom>
          <a:noFill/>
          <a:ln w="19050">
            <a:solidFill>
              <a:srgbClr val="36544F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125E93F-3CC7-A64E-A9DB-506EB163512C}"/>
              </a:ext>
            </a:extLst>
          </p:cNvPr>
          <p:cNvSpPr/>
          <p:nvPr/>
        </p:nvSpPr>
        <p:spPr>
          <a:xfrm>
            <a:off x="2816638" y="2871693"/>
            <a:ext cx="4272724" cy="363600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F616A48-347F-AD4A-B1DA-FB7ECBC54AF9}"/>
              </a:ext>
            </a:extLst>
          </p:cNvPr>
          <p:cNvSpPr txBox="1"/>
          <p:nvPr/>
        </p:nvSpPr>
        <p:spPr>
          <a:xfrm>
            <a:off x="5568259" y="2178253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</a:rPr>
              <a:t>useAuth</a:t>
            </a:r>
            <a:endParaRPr lang="de-DE" dirty="0">
              <a:solidFill>
                <a:srgbClr val="EF7D1D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0DF8936-315D-7541-80D6-5C848D5F5CBA}"/>
              </a:ext>
            </a:extLst>
          </p:cNvPr>
          <p:cNvSpPr txBox="1"/>
          <p:nvPr/>
        </p:nvSpPr>
        <p:spPr>
          <a:xfrm>
            <a:off x="884002" y="3963579"/>
            <a:ext cx="9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9E60B8"/>
                </a:solidFill>
              </a:rPr>
              <a:t>useChat</a:t>
            </a:r>
            <a:endParaRPr lang="de-DE" dirty="0">
              <a:solidFill>
                <a:srgbClr val="9E60B8"/>
              </a:solidFill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C1664020-5FA7-064C-81B7-ADB128EE958E}"/>
              </a:ext>
            </a:extLst>
          </p:cNvPr>
          <p:cNvSpPr txBox="1"/>
          <p:nvPr/>
        </p:nvSpPr>
        <p:spPr>
          <a:xfrm>
            <a:off x="7766175" y="3594247"/>
            <a:ext cx="1511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</a:rPr>
              <a:t>useNavigation</a:t>
            </a:r>
            <a:endParaRPr lang="de-DE" dirty="0">
              <a:solidFill>
                <a:srgbClr val="36544F"/>
              </a:solidFill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A9CDF79A-7271-8E45-B3C9-2648F31D5CB4}"/>
              </a:ext>
            </a:extLst>
          </p:cNvPr>
          <p:cNvCxnSpPr>
            <a:cxnSpLocks/>
          </p:cNvCxnSpPr>
          <p:nvPr/>
        </p:nvCxnSpPr>
        <p:spPr>
          <a:xfrm flipH="1">
            <a:off x="6784549" y="3790945"/>
            <a:ext cx="981626" cy="0"/>
          </a:xfrm>
          <a:prstGeom prst="line">
            <a:avLst/>
          </a:prstGeom>
          <a:ln w="1905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6B9EC991-372E-6845-AA6D-B8C6EEC38693}"/>
              </a:ext>
            </a:extLst>
          </p:cNvPr>
          <p:cNvCxnSpPr>
            <a:cxnSpLocks/>
          </p:cNvCxnSpPr>
          <p:nvPr/>
        </p:nvCxnSpPr>
        <p:spPr>
          <a:xfrm flipH="1">
            <a:off x="1835012" y="4171945"/>
            <a:ext cx="1339010" cy="0"/>
          </a:xfrm>
          <a:prstGeom prst="line">
            <a:avLst/>
          </a:prstGeom>
          <a:ln w="1905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61FAFB1E-24C3-B849-B93A-3795C15521E8}"/>
              </a:ext>
            </a:extLst>
          </p:cNvPr>
          <p:cNvCxnSpPr>
            <a:cxnSpLocks/>
          </p:cNvCxnSpPr>
          <p:nvPr/>
        </p:nvCxnSpPr>
        <p:spPr>
          <a:xfrm>
            <a:off x="6038892" y="2559460"/>
            <a:ext cx="0" cy="312233"/>
          </a:xfrm>
          <a:prstGeom prst="line">
            <a:avLst/>
          </a:prstGeom>
          <a:ln w="19050">
            <a:solidFill>
              <a:srgbClr val="EF7D1D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31527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Ohne 2. Parameter wird Hook u.U. in Endlosschleife ausgeführt 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612568" y="3987988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 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Dependencies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79337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271513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</a:t>
            </a:r>
            <a:r>
              <a:rPr lang="de-DE" dirty="0" err="1"/>
              <a:t>DevTools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Neue </a:t>
            </a:r>
            <a:r>
              <a:rPr lang="de-DE" dirty="0" err="1"/>
              <a:t>Dev</a:t>
            </a:r>
            <a:r>
              <a:rPr lang="de-DE" dirty="0"/>
              <a:t> Tools </a:t>
            </a:r>
            <a:r>
              <a:rPr lang="de-DE" b="0" dirty="0">
                <a:solidFill>
                  <a:srgbClr val="36544F"/>
                </a:solidFill>
              </a:rPr>
              <a:t>unterstützen auch Hooks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</a:t>
            </a:r>
            <a:r>
              <a:rPr lang="de-DE" b="0" dirty="0" err="1">
                <a:solidFill>
                  <a:srgbClr val="36544F"/>
                </a:solidFill>
              </a:rPr>
              <a:t>AddMessage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B9A7544-F35D-574B-9FE1-B47E6A0CA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127" y="2630218"/>
            <a:ext cx="7700561" cy="283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1915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Neue </a:t>
            </a:r>
            <a:r>
              <a:rPr lang="de-DE" dirty="0" err="1"/>
              <a:t>DevTools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useMemo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Kann verwendet werden, um teure Operationen zu "</a:t>
            </a:r>
            <a:r>
              <a:rPr lang="de-DE" b="0" dirty="0" err="1">
                <a:solidFill>
                  <a:srgbClr val="36544F"/>
                </a:solidFill>
              </a:rPr>
              <a:t>cachen</a:t>
            </a:r>
            <a:r>
              <a:rPr lang="de-DE" b="0" dirty="0">
                <a:solidFill>
                  <a:srgbClr val="36544F"/>
                </a:solidFill>
              </a:rPr>
              <a:t>"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Komponentenfunktion wird bei jedem neu-rendern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 in </a:t>
            </a:r>
            <a:r>
              <a:rPr lang="de-DE" b="0" dirty="0" err="1">
                <a:solidFill>
                  <a:srgbClr val="36544F"/>
                </a:solidFill>
              </a:rPr>
              <a:t>useMemo</a:t>
            </a:r>
            <a:r>
              <a:rPr lang="de-DE" b="0" dirty="0">
                <a:solidFill>
                  <a:srgbClr val="36544F"/>
                </a:solidFill>
              </a:rPr>
              <a:t> aber nur, wenn sich </a:t>
            </a:r>
            <a:r>
              <a:rPr lang="de-DE" b="0" dirty="0">
                <a:solidFill>
                  <a:srgbClr val="9E60B8"/>
                </a:solidFill>
              </a:rPr>
              <a:t>Abhängigkeiten</a:t>
            </a:r>
            <a:r>
              <a:rPr lang="de-DE" b="0" dirty="0">
                <a:solidFill>
                  <a:srgbClr val="36544F"/>
                </a:solidFill>
              </a:rPr>
              <a:t> ändern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C756EFA-8E52-0045-A988-CB5724B7B544}"/>
              </a:ext>
            </a:extLst>
          </p:cNvPr>
          <p:cNvSpPr txBox="1"/>
          <p:nvPr/>
        </p:nvSpPr>
        <p:spPr>
          <a:xfrm>
            <a:off x="385073" y="2630218"/>
            <a:ext cx="798890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AddMessage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React.useMemo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() =&gt; &lt;Avatar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[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props.userId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avatar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={...}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82822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http://localhost:9081/?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212706" y="3689896"/>
            <a:ext cx="35029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3BA1D25-95AC-CF4F-BB56-F3F183068089}"/>
              </a:ext>
            </a:extLst>
          </p:cNvPr>
          <p:cNvGrpSpPr/>
          <p:nvPr/>
        </p:nvGrpSpPr>
        <p:grpSpPr>
          <a:xfrm>
            <a:off x="5212870" y="3471810"/>
            <a:ext cx="3502909" cy="218086"/>
            <a:chOff x="5212870" y="3471810"/>
            <a:chExt cx="3502909" cy="218086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12870" y="3471811"/>
              <a:ext cx="0" cy="218085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27983" y="3678418"/>
              <a:ext cx="3487631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wird Spinner o.ä. angezeigt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5C0A552C-3FD1-A741-A4EC-A3C0C5F09C1B}"/>
              </a:ext>
            </a:extLst>
          </p:cNvPr>
          <p:cNvSpPr/>
          <p:nvPr/>
        </p:nvSpPr>
        <p:spPr>
          <a:xfrm>
            <a:off x="3388437" y="1106492"/>
            <a:ext cx="29613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hlinkClick r:id="rId3"/>
              </a:rPr>
              <a:t>http://localhost:9081/dashboard?delayfetch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asynchrones Daten laden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"Klassisches" Daten laden</a:t>
            </a:r>
          </a:p>
          <a:p>
            <a:pPr lvl="1"/>
            <a:r>
              <a:rPr lang="de-DE" dirty="0"/>
              <a:t>In </a:t>
            </a:r>
            <a:r>
              <a:rPr lang="de-DE" dirty="0" err="1"/>
              <a:t>componentDidMount</a:t>
            </a:r>
            <a:r>
              <a:rPr lang="de-DE" dirty="0"/>
              <a:t> Daten das Laden anstoßen</a:t>
            </a:r>
          </a:p>
          <a:p>
            <a:pPr lvl="1"/>
            <a:r>
              <a:rPr lang="de-DE" dirty="0"/>
              <a:t>In der Zwischenzeit </a:t>
            </a: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Indicator</a:t>
            </a:r>
            <a:r>
              <a:rPr lang="de-DE" dirty="0"/>
              <a:t> anzeigen</a:t>
            </a:r>
          </a:p>
          <a:p>
            <a:pPr lvl="1"/>
            <a:r>
              <a:rPr lang="de-DE" dirty="0"/>
              <a:t>(Mit Hooks andere API, aber gleiches Konzept)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279823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&lt;h1&gt;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...&lt;/h1&gt;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D5BCCEC-AA67-BF4D-B8B8-60B20825721D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8118578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dirty="0"/>
              <a:t>Daten werden aus </a:t>
            </a:r>
            <a:r>
              <a:rPr lang="de-DE" dirty="0" err="1"/>
              <a:t>react</a:t>
            </a:r>
            <a:r>
              <a:rPr lang="de-DE" dirty="0"/>
              <a:t>-cache kommen (unstabile API zurzeit)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- 2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dirty="0"/>
              <a:t>Beim Rendern wird eine Funktion aufgerufen die Daten liefert – oder auch nicht, dann wird Rendern </a:t>
            </a:r>
            <a:r>
              <a:rPr lang="de-DE" b="1" dirty="0"/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Komponente wird irgendwo im </a:t>
            </a:r>
            <a:r>
              <a:rPr lang="de-DE" b="0" dirty="0" err="1">
                <a:solidFill>
                  <a:srgbClr val="36544F"/>
                </a:solidFill>
              </a:rPr>
              <a:t>Tree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FB8E20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umschlossen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 ...geladene Logs hier anzeigen...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DashboardPage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Suspense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02DED23-4883-174C-8C80-0159FB1E446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9310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52467" y="4610648"/>
            <a:ext cx="98010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Rendering</a:t>
            </a:r>
            <a:endParaRPr lang="de-DE" sz="11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76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177184" y="404126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6803574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CF6A1B-B59C-4245-800C-83B564E47CA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9818991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94063B4-9948-9C45-9493-10B177E7DB0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6214850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Renderns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Komponenten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629215-4F91-1C45-9700-7CD71563D64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923099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document.getElementById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&lt;App /&gt;,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8954702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Scheduler: </a:t>
            </a:r>
            <a:r>
              <a:rPr lang="de-DE" b="0" dirty="0">
                <a:solidFill>
                  <a:srgbClr val="36544F"/>
                </a:solidFill>
              </a:rPr>
              <a:t>Erlaubt es, Aktionen zu priorisieren</a:t>
            </a:r>
          </a:p>
          <a:p>
            <a:r>
              <a:rPr lang="de-DE" b="0" dirty="0">
                <a:solidFill>
                  <a:srgbClr val="36544F"/>
                </a:solidFill>
              </a:rPr>
              <a:t>"Unwichtige" Aktionen niedriger priorisieren (z.B. Grafik aktualisieren)</a:t>
            </a:r>
          </a:p>
          <a:p>
            <a:r>
              <a:rPr lang="de-DE" b="0" dirty="0">
                <a:solidFill>
                  <a:srgbClr val="36544F"/>
                </a:solidFill>
              </a:rPr>
              <a:t>Wichtige Aktionen (z.B. User-Interaktion) bleiben dadurch flüssig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E8C6FB-D17B-214C-980B-9CDBAA03E147}"/>
              </a:ext>
            </a:extLst>
          </p:cNvPr>
          <p:cNvSpPr txBox="1"/>
          <p:nvPr/>
        </p:nvSpPr>
        <p:spPr>
          <a:xfrm>
            <a:off x="566947" y="2653511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unstable_scheduleCallback</a:t>
            </a:r>
            <a:endParaRPr lang="de-DE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scheduler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deferLoadUnimportantData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unstable_scheduleCallback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713855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6795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Ab </a:t>
            </a:r>
            <a:r>
              <a:rPr lang="de-DE" sz="2600" dirty="0" err="1"/>
              <a:t>React</a:t>
            </a:r>
            <a:r>
              <a:rPr lang="de-DE" sz="2600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Hooks (stabil seit 16.8)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Funktionale Komponenten auch mit State, </a:t>
            </a:r>
            <a:r>
              <a:rPr lang="de-DE" dirty="0" err="1"/>
              <a:t>Lifecycle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stabil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 (ab 16.6)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Zum Laden von Daten noch 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endParaRPr lang="de-DE" dirty="0">
              <a:solidFill>
                <a:srgbClr val="C00000"/>
              </a:solidFill>
            </a:endParaRPr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(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(</a:t>
            </a:r>
            <a:r>
              <a:rPr lang="de-DE" dirty="0" err="1">
                <a:solidFill>
                  <a:srgbClr val="C00000"/>
                </a:solidFill>
              </a:rPr>
              <a:t>unstable</a:t>
            </a:r>
            <a:r>
              <a:rPr lang="de-DE" dirty="0"/>
              <a:t>)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20EF12-2954-5D4F-9238-85835312D60F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7714761-7C53-AC4E-AEA1-8A5B405A64FF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7B02692D-BF00-8149-8671-70A1DDAFC369}"/>
              </a:ext>
            </a:extLst>
          </p:cNvPr>
          <p:cNvSpPr/>
          <p:nvPr/>
        </p:nvSpPr>
        <p:spPr>
          <a:xfrm>
            <a:off x="938463" y="3669633"/>
            <a:ext cx="8261120" cy="80746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/ejs2019-react-chat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Lifecycle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nur in </a:t>
            </a:r>
            <a:r>
              <a:rPr lang="de-DE" dirty="0"/>
              <a:t>Funktionskomponenten (oder anderen Hooks)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auf Top-Level-</a:t>
            </a:r>
            <a:r>
              <a:rPr lang="de-DE" dirty="0"/>
              <a:t>Ebene stehen (nicht in Schleife, </a:t>
            </a:r>
            <a:r>
              <a:rPr lang="de-DE" dirty="0" err="1"/>
              <a:t>if</a:t>
            </a:r>
            <a:r>
              <a:rPr lang="de-DE" dirty="0"/>
              <a:t>, ...)</a:t>
            </a:r>
            <a:endParaRPr lang="de-DE" b="0" dirty="0"/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4609</Words>
  <Application>Microsoft Macintosh PowerPoint</Application>
  <PresentationFormat>A4-Papier (210 x 297 mm)</PresentationFormat>
  <Paragraphs>1035</Paragraphs>
  <Slides>78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78</vt:i4>
      </vt:variant>
    </vt:vector>
  </HeadingPairs>
  <TitlesOfParts>
    <vt:vector size="8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2019 | @nilshartmann</vt:lpstr>
      <vt:lpstr>https://nilshartmann.net</vt:lpstr>
      <vt:lpstr>PowerPoint-Präsentation</vt:lpstr>
      <vt:lpstr>Roadmap 2019 und Agenda heute</vt:lpstr>
      <vt:lpstr>Ein Beispiel...</vt:lpstr>
      <vt:lpstr>Functions everywhere</vt:lpstr>
      <vt:lpstr>Hintergrund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Neue DevTools</vt:lpstr>
      <vt:lpstr>Neue DevTools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Suspense</vt:lpstr>
      <vt:lpstr>Beispiel: Daten laden mit Suspense</vt:lpstr>
      <vt:lpstr>asynchrones Daten laden</vt:lpstr>
      <vt:lpstr>Daten laden mit Suspense - 1</vt:lpstr>
      <vt:lpstr>Daten laden mit Suspense - 2</vt:lpstr>
      <vt:lpstr>Ausblick: Suspense auf dem Server</vt:lpstr>
      <vt:lpstr>Ausblick</vt:lpstr>
      <vt:lpstr>concurrent Rendering</vt:lpstr>
      <vt:lpstr>concurrent Rendering</vt:lpstr>
      <vt:lpstr>concurrent Rendering</vt:lpstr>
      <vt:lpstr>Concurrent Mode</vt:lpstr>
      <vt:lpstr>suspense mit Concurrent Mode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899</cp:revision>
  <cp:lastPrinted>2019-05-19T16:49:13Z</cp:lastPrinted>
  <dcterms:created xsi:type="dcterms:W3CDTF">2016-03-28T15:59:53Z</dcterms:created>
  <dcterms:modified xsi:type="dcterms:W3CDTF">2019-06-26T08:01:09Z</dcterms:modified>
</cp:coreProperties>
</file>

<file path=docProps/thumbnail.jpeg>
</file>